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3" r:id="rId5"/>
    <p:sldId id="262" r:id="rId6"/>
    <p:sldId id="264" r:id="rId7"/>
    <p:sldId id="265" r:id="rId8"/>
  </p:sldIdLst>
  <p:sldSz cx="14630400" cy="8229600"/>
  <p:notesSz cx="6858000" cy="9144000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D70"/>
    <a:srgbClr val="EE8F4D"/>
    <a:srgbClr val="E05B3F"/>
    <a:srgbClr val="636462"/>
    <a:srgbClr val="009D90"/>
    <a:srgbClr val="F4C877"/>
    <a:srgbClr val="C9E8FA"/>
    <a:srgbClr val="43A5DF"/>
    <a:srgbClr val="2C3E4F"/>
    <a:srgbClr val="E54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06" autoAdjust="0"/>
    <p:restoredTop sz="94712"/>
  </p:normalViewPr>
  <p:slideViewPr>
    <p:cSldViewPr>
      <p:cViewPr>
        <p:scale>
          <a:sx n="95" d="100"/>
          <a:sy n="95" d="100"/>
        </p:scale>
        <p:origin x="656" y="5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396240"/>
            <a:ext cx="15557499" cy="84258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5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ctr" defTabSz="130622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91C569-7385-2346-867A-AD4699162120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35028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11DC2947-B435-0A44-8F5B-CACA1BA466D8}"/>
              </a:ext>
            </a:extLst>
          </p:cNvPr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FCC9C6B-FD1B-9641-82D1-EF1359453F84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152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09728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6576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5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4" grpId="0" animBg="1"/>
      <p:bldP spid="35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4E805F6C-83D2-BE42-AA45-F5811C06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624BFD7-6C4E-BF4A-AE43-AF66000A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411EFADB-10A6-814E-A91F-EC834696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16200000">
            <a:off x="5943600" y="-7391399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5943600" y="-19050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16200000">
            <a:off x="5943601" y="-46482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A5CD8E0-4256-CF4F-A74A-1E1BE806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48D7D3E-C986-0C4F-875F-379730095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CADD301-5BD6-B146-9209-4D1D1C1B3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Vrije vorm 8">
            <a:extLst>
              <a:ext uri="{FF2B5EF4-FFF2-40B4-BE49-F238E27FC236}">
                <a16:creationId xmlns:a16="http://schemas.microsoft.com/office/drawing/2014/main" id="{CCF09B73-CB66-9C42-A6A6-B783AD057341}"/>
              </a:ext>
            </a:extLst>
          </p:cNvPr>
          <p:cNvSpPr/>
          <p:nvPr/>
        </p:nvSpPr>
        <p:spPr>
          <a:xfrm>
            <a:off x="13638666" y="5106837"/>
            <a:ext cx="420092" cy="189781"/>
          </a:xfrm>
          <a:custGeom>
            <a:avLst/>
            <a:gdLst>
              <a:gd name="connsiteX0" fmla="*/ 420092 w 420092"/>
              <a:gd name="connsiteY0" fmla="*/ 103517 h 189781"/>
              <a:gd name="connsiteX1" fmla="*/ 420092 w 420092"/>
              <a:gd name="connsiteY1" fmla="*/ 103517 h 189781"/>
              <a:gd name="connsiteX2" fmla="*/ 385586 w 420092"/>
              <a:gd name="connsiteY2" fmla="*/ 90577 h 189781"/>
              <a:gd name="connsiteX3" fmla="*/ 372646 w 420092"/>
              <a:gd name="connsiteY3" fmla="*/ 81951 h 189781"/>
              <a:gd name="connsiteX4" fmla="*/ 346767 w 420092"/>
              <a:gd name="connsiteY4" fmla="*/ 73325 h 189781"/>
              <a:gd name="connsiteX5" fmla="*/ 338141 w 420092"/>
              <a:gd name="connsiteY5" fmla="*/ 60385 h 189781"/>
              <a:gd name="connsiteX6" fmla="*/ 316575 w 420092"/>
              <a:gd name="connsiteY6" fmla="*/ 43132 h 189781"/>
              <a:gd name="connsiteX7" fmla="*/ 303635 w 420092"/>
              <a:gd name="connsiteY7" fmla="*/ 38819 h 189781"/>
              <a:gd name="connsiteX8" fmla="*/ 295009 w 420092"/>
              <a:gd name="connsiteY8" fmla="*/ 30192 h 189781"/>
              <a:gd name="connsiteX9" fmla="*/ 269129 w 420092"/>
              <a:gd name="connsiteY9" fmla="*/ 21566 h 189781"/>
              <a:gd name="connsiteX10" fmla="*/ 256190 w 420092"/>
              <a:gd name="connsiteY10" fmla="*/ 12940 h 189781"/>
              <a:gd name="connsiteX11" fmla="*/ 243250 w 420092"/>
              <a:gd name="connsiteY11" fmla="*/ 8626 h 189781"/>
              <a:gd name="connsiteX12" fmla="*/ 191492 w 420092"/>
              <a:gd name="connsiteY12" fmla="*/ 0 h 189781"/>
              <a:gd name="connsiteX13" fmla="*/ 148360 w 420092"/>
              <a:gd name="connsiteY13" fmla="*/ 4313 h 189781"/>
              <a:gd name="connsiteX14" fmla="*/ 122480 w 420092"/>
              <a:gd name="connsiteY14" fmla="*/ 12940 h 189781"/>
              <a:gd name="connsiteX15" fmla="*/ 109541 w 420092"/>
              <a:gd name="connsiteY15" fmla="*/ 17253 h 189781"/>
              <a:gd name="connsiteX16" fmla="*/ 83661 w 420092"/>
              <a:gd name="connsiteY16" fmla="*/ 25879 h 189781"/>
              <a:gd name="connsiteX17" fmla="*/ 70722 w 420092"/>
              <a:gd name="connsiteY17" fmla="*/ 30192 h 189781"/>
              <a:gd name="connsiteX18" fmla="*/ 49156 w 420092"/>
              <a:gd name="connsiteY18" fmla="*/ 47445 h 189781"/>
              <a:gd name="connsiteX19" fmla="*/ 31903 w 420092"/>
              <a:gd name="connsiteY19" fmla="*/ 69011 h 189781"/>
              <a:gd name="connsiteX20" fmla="*/ 14650 w 420092"/>
              <a:gd name="connsiteY20" fmla="*/ 86264 h 189781"/>
              <a:gd name="connsiteX21" fmla="*/ 6024 w 420092"/>
              <a:gd name="connsiteY21" fmla="*/ 94891 h 189781"/>
              <a:gd name="connsiteX22" fmla="*/ 6024 w 420092"/>
              <a:gd name="connsiteY22" fmla="*/ 159589 h 189781"/>
              <a:gd name="connsiteX23" fmla="*/ 10337 w 420092"/>
              <a:gd name="connsiteY23" fmla="*/ 172528 h 189781"/>
              <a:gd name="connsiteX24" fmla="*/ 31903 w 420092"/>
              <a:gd name="connsiteY24" fmla="*/ 189781 h 189781"/>
              <a:gd name="connsiteX25" fmla="*/ 83661 w 420092"/>
              <a:gd name="connsiteY25" fmla="*/ 185468 h 189781"/>
              <a:gd name="connsiteX26" fmla="*/ 113854 w 420092"/>
              <a:gd name="connsiteY26" fmla="*/ 176841 h 189781"/>
              <a:gd name="connsiteX27" fmla="*/ 152673 w 420092"/>
              <a:gd name="connsiteY27" fmla="*/ 168215 h 189781"/>
              <a:gd name="connsiteX28" fmla="*/ 243250 w 420092"/>
              <a:gd name="connsiteY28" fmla="*/ 159589 h 189781"/>
              <a:gd name="connsiteX29" fmla="*/ 312261 w 420092"/>
              <a:gd name="connsiteY29" fmla="*/ 163902 h 189781"/>
              <a:gd name="connsiteX30" fmla="*/ 364020 w 420092"/>
              <a:gd name="connsiteY30" fmla="*/ 172528 h 189781"/>
              <a:gd name="connsiteX31" fmla="*/ 415778 w 420092"/>
              <a:gd name="connsiteY31" fmla="*/ 155275 h 189781"/>
              <a:gd name="connsiteX32" fmla="*/ 420092 w 420092"/>
              <a:gd name="connsiteY32" fmla="*/ 142336 h 189781"/>
              <a:gd name="connsiteX33" fmla="*/ 415778 w 420092"/>
              <a:gd name="connsiteY33" fmla="*/ 116457 h 189781"/>
              <a:gd name="connsiteX34" fmla="*/ 420092 w 420092"/>
              <a:gd name="connsiteY34" fmla="*/ 103517 h 18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0092" h="189781">
                <a:moveTo>
                  <a:pt x="420092" y="103517"/>
                </a:moveTo>
                <a:lnTo>
                  <a:pt x="420092" y="103517"/>
                </a:lnTo>
                <a:cubicBezTo>
                  <a:pt x="408590" y="99204"/>
                  <a:pt x="396769" y="95660"/>
                  <a:pt x="385586" y="90577"/>
                </a:cubicBezTo>
                <a:cubicBezTo>
                  <a:pt x="380867" y="88432"/>
                  <a:pt x="377383" y="84056"/>
                  <a:pt x="372646" y="81951"/>
                </a:cubicBezTo>
                <a:cubicBezTo>
                  <a:pt x="364337" y="78258"/>
                  <a:pt x="346767" y="73325"/>
                  <a:pt x="346767" y="73325"/>
                </a:cubicBezTo>
                <a:cubicBezTo>
                  <a:pt x="343892" y="69012"/>
                  <a:pt x="341379" y="64433"/>
                  <a:pt x="338141" y="60385"/>
                </a:cubicBezTo>
                <a:cubicBezTo>
                  <a:pt x="332792" y="53699"/>
                  <a:pt x="324047" y="46868"/>
                  <a:pt x="316575" y="43132"/>
                </a:cubicBezTo>
                <a:cubicBezTo>
                  <a:pt x="312508" y="41099"/>
                  <a:pt x="307948" y="40257"/>
                  <a:pt x="303635" y="38819"/>
                </a:cubicBezTo>
                <a:cubicBezTo>
                  <a:pt x="300760" y="35943"/>
                  <a:pt x="298646" y="32011"/>
                  <a:pt x="295009" y="30192"/>
                </a:cubicBezTo>
                <a:cubicBezTo>
                  <a:pt x="286876" y="26125"/>
                  <a:pt x="269129" y="21566"/>
                  <a:pt x="269129" y="21566"/>
                </a:cubicBezTo>
                <a:cubicBezTo>
                  <a:pt x="264816" y="18691"/>
                  <a:pt x="260826" y="15258"/>
                  <a:pt x="256190" y="12940"/>
                </a:cubicBezTo>
                <a:cubicBezTo>
                  <a:pt x="252123" y="10907"/>
                  <a:pt x="247661" y="9729"/>
                  <a:pt x="243250" y="8626"/>
                </a:cubicBezTo>
                <a:cubicBezTo>
                  <a:pt x="226436" y="4422"/>
                  <a:pt x="208528" y="2434"/>
                  <a:pt x="191492" y="0"/>
                </a:cubicBezTo>
                <a:cubicBezTo>
                  <a:pt x="177115" y="1438"/>
                  <a:pt x="162562" y="1650"/>
                  <a:pt x="148360" y="4313"/>
                </a:cubicBezTo>
                <a:cubicBezTo>
                  <a:pt x="139422" y="5989"/>
                  <a:pt x="131107" y="10064"/>
                  <a:pt x="122480" y="12940"/>
                </a:cubicBezTo>
                <a:lnTo>
                  <a:pt x="109541" y="17253"/>
                </a:lnTo>
                <a:lnTo>
                  <a:pt x="83661" y="25879"/>
                </a:lnTo>
                <a:lnTo>
                  <a:pt x="70722" y="30192"/>
                </a:lnTo>
                <a:cubicBezTo>
                  <a:pt x="49891" y="51023"/>
                  <a:pt x="76362" y="25680"/>
                  <a:pt x="49156" y="47445"/>
                </a:cubicBezTo>
                <a:cubicBezTo>
                  <a:pt x="35807" y="58125"/>
                  <a:pt x="44132" y="54744"/>
                  <a:pt x="31903" y="69011"/>
                </a:cubicBezTo>
                <a:cubicBezTo>
                  <a:pt x="26610" y="75186"/>
                  <a:pt x="20401" y="80513"/>
                  <a:pt x="14650" y="86264"/>
                </a:cubicBezTo>
                <a:lnTo>
                  <a:pt x="6024" y="94891"/>
                </a:lnTo>
                <a:cubicBezTo>
                  <a:pt x="-3238" y="122671"/>
                  <a:pt x="-678" y="109329"/>
                  <a:pt x="6024" y="159589"/>
                </a:cubicBezTo>
                <a:cubicBezTo>
                  <a:pt x="6625" y="164095"/>
                  <a:pt x="7998" y="168630"/>
                  <a:pt x="10337" y="172528"/>
                </a:cubicBezTo>
                <a:cubicBezTo>
                  <a:pt x="14436" y="179359"/>
                  <a:pt x="26023" y="185861"/>
                  <a:pt x="31903" y="189781"/>
                </a:cubicBezTo>
                <a:cubicBezTo>
                  <a:pt x="49156" y="188343"/>
                  <a:pt x="66482" y="187615"/>
                  <a:pt x="83661" y="185468"/>
                </a:cubicBezTo>
                <a:cubicBezTo>
                  <a:pt x="95655" y="183969"/>
                  <a:pt x="102707" y="180026"/>
                  <a:pt x="113854" y="176841"/>
                </a:cubicBezTo>
                <a:cubicBezTo>
                  <a:pt x="124708" y="173740"/>
                  <a:pt x="142004" y="169993"/>
                  <a:pt x="152673" y="168215"/>
                </a:cubicBezTo>
                <a:cubicBezTo>
                  <a:pt x="190300" y="161944"/>
                  <a:pt x="197620" y="162848"/>
                  <a:pt x="243250" y="159589"/>
                </a:cubicBezTo>
                <a:cubicBezTo>
                  <a:pt x="266254" y="161027"/>
                  <a:pt x="289344" y="161447"/>
                  <a:pt x="312261" y="163902"/>
                </a:cubicBezTo>
                <a:cubicBezTo>
                  <a:pt x="329652" y="165765"/>
                  <a:pt x="364020" y="172528"/>
                  <a:pt x="364020" y="172528"/>
                </a:cubicBezTo>
                <a:cubicBezTo>
                  <a:pt x="400109" y="168919"/>
                  <a:pt x="403515" y="179800"/>
                  <a:pt x="415778" y="155275"/>
                </a:cubicBezTo>
                <a:cubicBezTo>
                  <a:pt x="417811" y="151209"/>
                  <a:pt x="418654" y="146649"/>
                  <a:pt x="420092" y="142336"/>
                </a:cubicBezTo>
                <a:cubicBezTo>
                  <a:pt x="418654" y="133710"/>
                  <a:pt x="418849" y="124646"/>
                  <a:pt x="415778" y="116457"/>
                </a:cubicBezTo>
                <a:cubicBezTo>
                  <a:pt x="406135" y="90744"/>
                  <a:pt x="419373" y="105674"/>
                  <a:pt x="420092" y="103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DF67D224-390C-CA4F-BB6A-FF1F0DBF5905}"/>
              </a:ext>
            </a:extLst>
          </p:cNvPr>
          <p:cNvSpPr/>
          <p:nvPr/>
        </p:nvSpPr>
        <p:spPr>
          <a:xfrm>
            <a:off x="13573664" y="4973128"/>
            <a:ext cx="531272" cy="168215"/>
          </a:xfrm>
          <a:custGeom>
            <a:avLst/>
            <a:gdLst>
              <a:gd name="connsiteX0" fmla="*/ 51759 w 531272"/>
              <a:gd name="connsiteY0" fmla="*/ 64698 h 168215"/>
              <a:gd name="connsiteX1" fmla="*/ 51759 w 531272"/>
              <a:gd name="connsiteY1" fmla="*/ 64698 h 168215"/>
              <a:gd name="connsiteX2" fmla="*/ 4313 w 531272"/>
              <a:gd name="connsiteY2" fmla="*/ 120770 h 168215"/>
              <a:gd name="connsiteX3" fmla="*/ 0 w 531272"/>
              <a:gd name="connsiteY3" fmla="*/ 133710 h 168215"/>
              <a:gd name="connsiteX4" fmla="*/ 4313 w 531272"/>
              <a:gd name="connsiteY4" fmla="*/ 150963 h 168215"/>
              <a:gd name="connsiteX5" fmla="*/ 12940 w 531272"/>
              <a:gd name="connsiteY5" fmla="*/ 159589 h 168215"/>
              <a:gd name="connsiteX6" fmla="*/ 25879 w 531272"/>
              <a:gd name="connsiteY6" fmla="*/ 163902 h 168215"/>
              <a:gd name="connsiteX7" fmla="*/ 120770 w 531272"/>
              <a:gd name="connsiteY7" fmla="*/ 159589 h 168215"/>
              <a:gd name="connsiteX8" fmla="*/ 163902 w 531272"/>
              <a:gd name="connsiteY8" fmla="*/ 146649 h 168215"/>
              <a:gd name="connsiteX9" fmla="*/ 176842 w 531272"/>
              <a:gd name="connsiteY9" fmla="*/ 142336 h 168215"/>
              <a:gd name="connsiteX10" fmla="*/ 207034 w 531272"/>
              <a:gd name="connsiteY10" fmla="*/ 138023 h 168215"/>
              <a:gd name="connsiteX11" fmla="*/ 219974 w 531272"/>
              <a:gd name="connsiteY11" fmla="*/ 133710 h 168215"/>
              <a:gd name="connsiteX12" fmla="*/ 258793 w 531272"/>
              <a:gd name="connsiteY12" fmla="*/ 125083 h 168215"/>
              <a:gd name="connsiteX13" fmla="*/ 319178 w 531272"/>
              <a:gd name="connsiteY13" fmla="*/ 133710 h 168215"/>
              <a:gd name="connsiteX14" fmla="*/ 353683 w 531272"/>
              <a:gd name="connsiteY14" fmla="*/ 138023 h 168215"/>
              <a:gd name="connsiteX15" fmla="*/ 388189 w 531272"/>
              <a:gd name="connsiteY15" fmla="*/ 146649 h 168215"/>
              <a:gd name="connsiteX16" fmla="*/ 405442 w 531272"/>
              <a:gd name="connsiteY16" fmla="*/ 150963 h 168215"/>
              <a:gd name="connsiteX17" fmla="*/ 431321 w 531272"/>
              <a:gd name="connsiteY17" fmla="*/ 155276 h 168215"/>
              <a:gd name="connsiteX18" fmla="*/ 457200 w 531272"/>
              <a:gd name="connsiteY18" fmla="*/ 163902 h 168215"/>
              <a:gd name="connsiteX19" fmla="*/ 474453 w 531272"/>
              <a:gd name="connsiteY19" fmla="*/ 168215 h 168215"/>
              <a:gd name="connsiteX20" fmla="*/ 517585 w 531272"/>
              <a:gd name="connsiteY20" fmla="*/ 163902 h 168215"/>
              <a:gd name="connsiteX21" fmla="*/ 530525 w 531272"/>
              <a:gd name="connsiteY21" fmla="*/ 155276 h 168215"/>
              <a:gd name="connsiteX22" fmla="*/ 526211 w 531272"/>
              <a:gd name="connsiteY22" fmla="*/ 107830 h 168215"/>
              <a:gd name="connsiteX23" fmla="*/ 517585 w 531272"/>
              <a:gd name="connsiteY23" fmla="*/ 81951 h 168215"/>
              <a:gd name="connsiteX24" fmla="*/ 504645 w 531272"/>
              <a:gd name="connsiteY24" fmla="*/ 73325 h 168215"/>
              <a:gd name="connsiteX25" fmla="*/ 409755 w 531272"/>
              <a:gd name="connsiteY25" fmla="*/ 60385 h 168215"/>
              <a:gd name="connsiteX26" fmla="*/ 388189 w 531272"/>
              <a:gd name="connsiteY26" fmla="*/ 43132 h 168215"/>
              <a:gd name="connsiteX27" fmla="*/ 375249 w 531272"/>
              <a:gd name="connsiteY27" fmla="*/ 38819 h 168215"/>
              <a:gd name="connsiteX28" fmla="*/ 357996 w 531272"/>
              <a:gd name="connsiteY28" fmla="*/ 17253 h 168215"/>
              <a:gd name="connsiteX29" fmla="*/ 332117 w 531272"/>
              <a:gd name="connsiteY29" fmla="*/ 8627 h 168215"/>
              <a:gd name="connsiteX30" fmla="*/ 319178 w 531272"/>
              <a:gd name="connsiteY30" fmla="*/ 4314 h 168215"/>
              <a:gd name="connsiteX31" fmla="*/ 306238 w 531272"/>
              <a:gd name="connsiteY31" fmla="*/ 0 h 168215"/>
              <a:gd name="connsiteX32" fmla="*/ 228600 w 531272"/>
              <a:gd name="connsiteY32" fmla="*/ 4314 h 168215"/>
              <a:gd name="connsiteX33" fmla="*/ 194094 w 531272"/>
              <a:gd name="connsiteY33" fmla="*/ 12940 h 168215"/>
              <a:gd name="connsiteX34" fmla="*/ 172528 w 531272"/>
              <a:gd name="connsiteY34" fmla="*/ 17253 h 168215"/>
              <a:gd name="connsiteX35" fmla="*/ 159589 w 531272"/>
              <a:gd name="connsiteY35" fmla="*/ 21566 h 168215"/>
              <a:gd name="connsiteX36" fmla="*/ 129396 w 531272"/>
              <a:gd name="connsiteY36" fmla="*/ 25880 h 168215"/>
              <a:gd name="connsiteX37" fmla="*/ 90578 w 531272"/>
              <a:gd name="connsiteY37" fmla="*/ 38819 h 168215"/>
              <a:gd name="connsiteX38" fmla="*/ 77638 w 531272"/>
              <a:gd name="connsiteY38" fmla="*/ 43132 h 168215"/>
              <a:gd name="connsiteX39" fmla="*/ 51759 w 531272"/>
              <a:gd name="connsiteY39" fmla="*/ 64698 h 1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1272" h="168215">
                <a:moveTo>
                  <a:pt x="51759" y="64698"/>
                </a:moveTo>
                <a:lnTo>
                  <a:pt x="51759" y="64698"/>
                </a:lnTo>
                <a:cubicBezTo>
                  <a:pt x="35944" y="83389"/>
                  <a:pt x="19003" y="101183"/>
                  <a:pt x="4313" y="120770"/>
                </a:cubicBezTo>
                <a:cubicBezTo>
                  <a:pt x="1585" y="124407"/>
                  <a:pt x="0" y="129163"/>
                  <a:pt x="0" y="133710"/>
                </a:cubicBezTo>
                <a:cubicBezTo>
                  <a:pt x="0" y="139638"/>
                  <a:pt x="1662" y="145661"/>
                  <a:pt x="4313" y="150963"/>
                </a:cubicBezTo>
                <a:cubicBezTo>
                  <a:pt x="6132" y="154600"/>
                  <a:pt x="9453" y="157497"/>
                  <a:pt x="12940" y="159589"/>
                </a:cubicBezTo>
                <a:cubicBezTo>
                  <a:pt x="16838" y="161928"/>
                  <a:pt x="21566" y="162464"/>
                  <a:pt x="25879" y="163902"/>
                </a:cubicBezTo>
                <a:cubicBezTo>
                  <a:pt x="57509" y="162464"/>
                  <a:pt x="89200" y="162017"/>
                  <a:pt x="120770" y="159589"/>
                </a:cubicBezTo>
                <a:cubicBezTo>
                  <a:pt x="129248" y="158937"/>
                  <a:pt x="159392" y="148152"/>
                  <a:pt x="163902" y="146649"/>
                </a:cubicBezTo>
                <a:cubicBezTo>
                  <a:pt x="168215" y="145211"/>
                  <a:pt x="172341" y="142979"/>
                  <a:pt x="176842" y="142336"/>
                </a:cubicBezTo>
                <a:lnTo>
                  <a:pt x="207034" y="138023"/>
                </a:lnTo>
                <a:cubicBezTo>
                  <a:pt x="211347" y="136585"/>
                  <a:pt x="215602" y="134959"/>
                  <a:pt x="219974" y="133710"/>
                </a:cubicBezTo>
                <a:cubicBezTo>
                  <a:pt x="234182" y="129651"/>
                  <a:pt x="243976" y="128047"/>
                  <a:pt x="258793" y="125083"/>
                </a:cubicBezTo>
                <a:cubicBezTo>
                  <a:pt x="291671" y="133304"/>
                  <a:pt x="266226" y="127827"/>
                  <a:pt x="319178" y="133710"/>
                </a:cubicBezTo>
                <a:cubicBezTo>
                  <a:pt x="330698" y="134990"/>
                  <a:pt x="342181" y="136585"/>
                  <a:pt x="353683" y="138023"/>
                </a:cubicBezTo>
                <a:cubicBezTo>
                  <a:pt x="376810" y="145732"/>
                  <a:pt x="356952" y="139707"/>
                  <a:pt x="388189" y="146649"/>
                </a:cubicBezTo>
                <a:cubicBezTo>
                  <a:pt x="393976" y="147935"/>
                  <a:pt x="399629" y="149800"/>
                  <a:pt x="405442" y="150963"/>
                </a:cubicBezTo>
                <a:cubicBezTo>
                  <a:pt x="414017" y="152678"/>
                  <a:pt x="422837" y="153155"/>
                  <a:pt x="431321" y="155276"/>
                </a:cubicBezTo>
                <a:cubicBezTo>
                  <a:pt x="440142" y="157481"/>
                  <a:pt x="448379" y="161697"/>
                  <a:pt x="457200" y="163902"/>
                </a:cubicBezTo>
                <a:lnTo>
                  <a:pt x="474453" y="168215"/>
                </a:lnTo>
                <a:cubicBezTo>
                  <a:pt x="488830" y="166777"/>
                  <a:pt x="503506" y="167151"/>
                  <a:pt x="517585" y="163902"/>
                </a:cubicBezTo>
                <a:cubicBezTo>
                  <a:pt x="522636" y="162736"/>
                  <a:pt x="529737" y="160400"/>
                  <a:pt x="530525" y="155276"/>
                </a:cubicBezTo>
                <a:cubicBezTo>
                  <a:pt x="532940" y="139580"/>
                  <a:pt x="528971" y="123469"/>
                  <a:pt x="526211" y="107830"/>
                </a:cubicBezTo>
                <a:cubicBezTo>
                  <a:pt x="524631" y="98875"/>
                  <a:pt x="525151" y="86995"/>
                  <a:pt x="517585" y="81951"/>
                </a:cubicBezTo>
                <a:cubicBezTo>
                  <a:pt x="513272" y="79076"/>
                  <a:pt x="509382" y="75430"/>
                  <a:pt x="504645" y="73325"/>
                </a:cubicBezTo>
                <a:cubicBezTo>
                  <a:pt x="470787" y="58277"/>
                  <a:pt x="452643" y="63065"/>
                  <a:pt x="409755" y="60385"/>
                </a:cubicBezTo>
                <a:cubicBezTo>
                  <a:pt x="377230" y="49544"/>
                  <a:pt x="416060" y="65429"/>
                  <a:pt x="388189" y="43132"/>
                </a:cubicBezTo>
                <a:cubicBezTo>
                  <a:pt x="384639" y="40292"/>
                  <a:pt x="379562" y="40257"/>
                  <a:pt x="375249" y="38819"/>
                </a:cubicBezTo>
                <a:cubicBezTo>
                  <a:pt x="372201" y="34247"/>
                  <a:pt x="364142" y="20326"/>
                  <a:pt x="357996" y="17253"/>
                </a:cubicBezTo>
                <a:cubicBezTo>
                  <a:pt x="349863" y="13187"/>
                  <a:pt x="340743" y="11502"/>
                  <a:pt x="332117" y="8627"/>
                </a:cubicBezTo>
                <a:lnTo>
                  <a:pt x="319178" y="4314"/>
                </a:lnTo>
                <a:lnTo>
                  <a:pt x="306238" y="0"/>
                </a:lnTo>
                <a:cubicBezTo>
                  <a:pt x="280359" y="1438"/>
                  <a:pt x="254348" y="1343"/>
                  <a:pt x="228600" y="4314"/>
                </a:cubicBezTo>
                <a:cubicBezTo>
                  <a:pt x="216822" y="5673"/>
                  <a:pt x="205720" y="10615"/>
                  <a:pt x="194094" y="12940"/>
                </a:cubicBezTo>
                <a:cubicBezTo>
                  <a:pt x="186905" y="14378"/>
                  <a:pt x="179640" y="15475"/>
                  <a:pt x="172528" y="17253"/>
                </a:cubicBezTo>
                <a:cubicBezTo>
                  <a:pt x="168117" y="18356"/>
                  <a:pt x="164047" y="20674"/>
                  <a:pt x="159589" y="21566"/>
                </a:cubicBezTo>
                <a:cubicBezTo>
                  <a:pt x="149620" y="23560"/>
                  <a:pt x="139460" y="24442"/>
                  <a:pt x="129396" y="25880"/>
                </a:cubicBezTo>
                <a:lnTo>
                  <a:pt x="90578" y="38819"/>
                </a:lnTo>
                <a:lnTo>
                  <a:pt x="77638" y="43132"/>
                </a:lnTo>
                <a:cubicBezTo>
                  <a:pt x="63332" y="47901"/>
                  <a:pt x="56072" y="61104"/>
                  <a:pt x="51759" y="6469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4F67631-5EFA-B14C-B126-BB81F71D5B10}"/>
              </a:ext>
            </a:extLst>
          </p:cNvPr>
          <p:cNvSpPr/>
          <p:nvPr/>
        </p:nvSpPr>
        <p:spPr>
          <a:xfrm>
            <a:off x="13537165" y="4817853"/>
            <a:ext cx="623095" cy="207333"/>
          </a:xfrm>
          <a:custGeom>
            <a:avLst/>
            <a:gdLst>
              <a:gd name="connsiteX0" fmla="*/ 45126 w 623095"/>
              <a:gd name="connsiteY0" fmla="*/ 90577 h 207333"/>
              <a:gd name="connsiteX1" fmla="*/ 45126 w 623095"/>
              <a:gd name="connsiteY1" fmla="*/ 90577 h 207333"/>
              <a:gd name="connsiteX2" fmla="*/ 10620 w 623095"/>
              <a:gd name="connsiteY2" fmla="*/ 176841 h 207333"/>
              <a:gd name="connsiteX3" fmla="*/ 23560 w 623095"/>
              <a:gd name="connsiteY3" fmla="*/ 181155 h 207333"/>
              <a:gd name="connsiteX4" fmla="*/ 75318 w 623095"/>
              <a:gd name="connsiteY4" fmla="*/ 172528 h 207333"/>
              <a:gd name="connsiteX5" fmla="*/ 96884 w 623095"/>
              <a:gd name="connsiteY5" fmla="*/ 168215 h 207333"/>
              <a:gd name="connsiteX6" fmla="*/ 122763 w 623095"/>
              <a:gd name="connsiteY6" fmla="*/ 159589 h 207333"/>
              <a:gd name="connsiteX7" fmla="*/ 157269 w 623095"/>
              <a:gd name="connsiteY7" fmla="*/ 142336 h 207333"/>
              <a:gd name="connsiteX8" fmla="*/ 183148 w 623095"/>
              <a:gd name="connsiteY8" fmla="*/ 133709 h 207333"/>
              <a:gd name="connsiteX9" fmla="*/ 209027 w 623095"/>
              <a:gd name="connsiteY9" fmla="*/ 129396 h 207333"/>
              <a:gd name="connsiteX10" fmla="*/ 230593 w 623095"/>
              <a:gd name="connsiteY10" fmla="*/ 125083 h 207333"/>
              <a:gd name="connsiteX11" fmla="*/ 243533 w 623095"/>
              <a:gd name="connsiteY11" fmla="*/ 120770 h 207333"/>
              <a:gd name="connsiteX12" fmla="*/ 269412 w 623095"/>
              <a:gd name="connsiteY12" fmla="*/ 116456 h 207333"/>
              <a:gd name="connsiteX13" fmla="*/ 286665 w 623095"/>
              <a:gd name="connsiteY13" fmla="*/ 112143 h 207333"/>
              <a:gd name="connsiteX14" fmla="*/ 299605 w 623095"/>
              <a:gd name="connsiteY14" fmla="*/ 107830 h 207333"/>
              <a:gd name="connsiteX15" fmla="*/ 325484 w 623095"/>
              <a:gd name="connsiteY15" fmla="*/ 103517 h 207333"/>
              <a:gd name="connsiteX16" fmla="*/ 351363 w 623095"/>
              <a:gd name="connsiteY16" fmla="*/ 112143 h 207333"/>
              <a:gd name="connsiteX17" fmla="*/ 385869 w 623095"/>
              <a:gd name="connsiteY17" fmla="*/ 120770 h 207333"/>
              <a:gd name="connsiteX18" fmla="*/ 416061 w 623095"/>
              <a:gd name="connsiteY18" fmla="*/ 129396 h 207333"/>
              <a:gd name="connsiteX19" fmla="*/ 446254 w 623095"/>
              <a:gd name="connsiteY19" fmla="*/ 150962 h 207333"/>
              <a:gd name="connsiteX20" fmla="*/ 480760 w 623095"/>
              <a:gd name="connsiteY20" fmla="*/ 168215 h 207333"/>
              <a:gd name="connsiteX21" fmla="*/ 493699 w 623095"/>
              <a:gd name="connsiteY21" fmla="*/ 172528 h 207333"/>
              <a:gd name="connsiteX22" fmla="*/ 528205 w 623095"/>
              <a:gd name="connsiteY22" fmla="*/ 189781 h 207333"/>
              <a:gd name="connsiteX23" fmla="*/ 541144 w 623095"/>
              <a:gd name="connsiteY23" fmla="*/ 194094 h 207333"/>
              <a:gd name="connsiteX24" fmla="*/ 554084 w 623095"/>
              <a:gd name="connsiteY24" fmla="*/ 202721 h 207333"/>
              <a:gd name="connsiteX25" fmla="*/ 601529 w 623095"/>
              <a:gd name="connsiteY25" fmla="*/ 202721 h 207333"/>
              <a:gd name="connsiteX26" fmla="*/ 618782 w 623095"/>
              <a:gd name="connsiteY26" fmla="*/ 181155 h 207333"/>
              <a:gd name="connsiteX27" fmla="*/ 623095 w 623095"/>
              <a:gd name="connsiteY27" fmla="*/ 168215 h 207333"/>
              <a:gd name="connsiteX28" fmla="*/ 618782 w 623095"/>
              <a:gd name="connsiteY28" fmla="*/ 125083 h 207333"/>
              <a:gd name="connsiteX29" fmla="*/ 605843 w 623095"/>
              <a:gd name="connsiteY29" fmla="*/ 77638 h 207333"/>
              <a:gd name="connsiteX30" fmla="*/ 584277 w 623095"/>
              <a:gd name="connsiteY30" fmla="*/ 60385 h 207333"/>
              <a:gd name="connsiteX31" fmla="*/ 575650 w 623095"/>
              <a:gd name="connsiteY31" fmla="*/ 51758 h 207333"/>
              <a:gd name="connsiteX32" fmla="*/ 549771 w 623095"/>
              <a:gd name="connsiteY32" fmla="*/ 43132 h 207333"/>
              <a:gd name="connsiteX33" fmla="*/ 515265 w 623095"/>
              <a:gd name="connsiteY33" fmla="*/ 25879 h 207333"/>
              <a:gd name="connsiteX34" fmla="*/ 489386 w 623095"/>
              <a:gd name="connsiteY34" fmla="*/ 17253 h 207333"/>
              <a:gd name="connsiteX35" fmla="*/ 476446 w 623095"/>
              <a:gd name="connsiteY35" fmla="*/ 12939 h 207333"/>
              <a:gd name="connsiteX36" fmla="*/ 454880 w 623095"/>
              <a:gd name="connsiteY36" fmla="*/ 8626 h 207333"/>
              <a:gd name="connsiteX37" fmla="*/ 437627 w 623095"/>
              <a:gd name="connsiteY37" fmla="*/ 4313 h 207333"/>
              <a:gd name="connsiteX38" fmla="*/ 407435 w 623095"/>
              <a:gd name="connsiteY38" fmla="*/ 0 h 207333"/>
              <a:gd name="connsiteX39" fmla="*/ 230593 w 623095"/>
              <a:gd name="connsiteY39" fmla="*/ 8626 h 207333"/>
              <a:gd name="connsiteX40" fmla="*/ 213341 w 623095"/>
              <a:gd name="connsiteY40" fmla="*/ 12939 h 207333"/>
              <a:gd name="connsiteX41" fmla="*/ 170209 w 623095"/>
              <a:gd name="connsiteY41" fmla="*/ 21566 h 207333"/>
              <a:gd name="connsiteX42" fmla="*/ 109824 w 623095"/>
              <a:gd name="connsiteY42" fmla="*/ 38819 h 207333"/>
              <a:gd name="connsiteX43" fmla="*/ 92571 w 623095"/>
              <a:gd name="connsiteY43" fmla="*/ 43132 h 207333"/>
              <a:gd name="connsiteX44" fmla="*/ 66692 w 623095"/>
              <a:gd name="connsiteY44" fmla="*/ 51758 h 207333"/>
              <a:gd name="connsiteX45" fmla="*/ 58065 w 623095"/>
              <a:gd name="connsiteY45" fmla="*/ 60385 h 207333"/>
              <a:gd name="connsiteX46" fmla="*/ 45126 w 623095"/>
              <a:gd name="connsiteY46" fmla="*/ 69011 h 207333"/>
              <a:gd name="connsiteX47" fmla="*/ 40812 w 623095"/>
              <a:gd name="connsiteY47" fmla="*/ 81951 h 207333"/>
              <a:gd name="connsiteX48" fmla="*/ 45126 w 623095"/>
              <a:gd name="connsiteY48" fmla="*/ 90577 h 2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23095" h="207333">
                <a:moveTo>
                  <a:pt x="45126" y="90577"/>
                </a:moveTo>
                <a:lnTo>
                  <a:pt x="45126" y="90577"/>
                </a:lnTo>
                <a:cubicBezTo>
                  <a:pt x="35878" y="107223"/>
                  <a:pt x="-23868" y="156149"/>
                  <a:pt x="10620" y="176841"/>
                </a:cubicBezTo>
                <a:cubicBezTo>
                  <a:pt x="14519" y="179180"/>
                  <a:pt x="19247" y="179717"/>
                  <a:pt x="23560" y="181155"/>
                </a:cubicBezTo>
                <a:cubicBezTo>
                  <a:pt x="79873" y="174115"/>
                  <a:pt x="38675" y="180670"/>
                  <a:pt x="75318" y="172528"/>
                </a:cubicBezTo>
                <a:cubicBezTo>
                  <a:pt x="82474" y="170938"/>
                  <a:pt x="89811" y="170144"/>
                  <a:pt x="96884" y="168215"/>
                </a:cubicBezTo>
                <a:cubicBezTo>
                  <a:pt x="105657" y="165823"/>
                  <a:pt x="122763" y="159589"/>
                  <a:pt x="122763" y="159589"/>
                </a:cubicBezTo>
                <a:cubicBezTo>
                  <a:pt x="137820" y="144532"/>
                  <a:pt x="127531" y="152249"/>
                  <a:pt x="157269" y="142336"/>
                </a:cubicBezTo>
                <a:cubicBezTo>
                  <a:pt x="157273" y="142335"/>
                  <a:pt x="183143" y="133710"/>
                  <a:pt x="183148" y="133709"/>
                </a:cubicBezTo>
                <a:lnTo>
                  <a:pt x="209027" y="129396"/>
                </a:lnTo>
                <a:cubicBezTo>
                  <a:pt x="216240" y="128085"/>
                  <a:pt x="223481" y="126861"/>
                  <a:pt x="230593" y="125083"/>
                </a:cubicBezTo>
                <a:cubicBezTo>
                  <a:pt x="235004" y="123980"/>
                  <a:pt x="239095" y="121756"/>
                  <a:pt x="243533" y="120770"/>
                </a:cubicBezTo>
                <a:cubicBezTo>
                  <a:pt x="252070" y="118873"/>
                  <a:pt x="260836" y="118171"/>
                  <a:pt x="269412" y="116456"/>
                </a:cubicBezTo>
                <a:cubicBezTo>
                  <a:pt x="275225" y="115293"/>
                  <a:pt x="280965" y="113771"/>
                  <a:pt x="286665" y="112143"/>
                </a:cubicBezTo>
                <a:cubicBezTo>
                  <a:pt x="291037" y="110894"/>
                  <a:pt x="295167" y="108816"/>
                  <a:pt x="299605" y="107830"/>
                </a:cubicBezTo>
                <a:cubicBezTo>
                  <a:pt x="308142" y="105933"/>
                  <a:pt x="316858" y="104955"/>
                  <a:pt x="325484" y="103517"/>
                </a:cubicBezTo>
                <a:cubicBezTo>
                  <a:pt x="334110" y="106392"/>
                  <a:pt x="342447" y="110360"/>
                  <a:pt x="351363" y="112143"/>
                </a:cubicBezTo>
                <a:cubicBezTo>
                  <a:pt x="395217" y="120913"/>
                  <a:pt x="354916" y="111926"/>
                  <a:pt x="385869" y="120770"/>
                </a:cubicBezTo>
                <a:cubicBezTo>
                  <a:pt x="423798" y="131607"/>
                  <a:pt x="385024" y="119050"/>
                  <a:pt x="416061" y="129396"/>
                </a:cubicBezTo>
                <a:cubicBezTo>
                  <a:pt x="436529" y="149864"/>
                  <a:pt x="425598" y="144077"/>
                  <a:pt x="446254" y="150962"/>
                </a:cubicBezTo>
                <a:cubicBezTo>
                  <a:pt x="461310" y="166019"/>
                  <a:pt x="451022" y="158303"/>
                  <a:pt x="480760" y="168215"/>
                </a:cubicBezTo>
                <a:lnTo>
                  <a:pt x="493699" y="172528"/>
                </a:lnTo>
                <a:cubicBezTo>
                  <a:pt x="508756" y="187585"/>
                  <a:pt x="498468" y="179869"/>
                  <a:pt x="528205" y="189781"/>
                </a:cubicBezTo>
                <a:lnTo>
                  <a:pt x="541144" y="194094"/>
                </a:lnTo>
                <a:cubicBezTo>
                  <a:pt x="545457" y="196970"/>
                  <a:pt x="549447" y="200403"/>
                  <a:pt x="554084" y="202721"/>
                </a:cubicBezTo>
                <a:cubicBezTo>
                  <a:pt x="571636" y="211497"/>
                  <a:pt x="578788" y="205564"/>
                  <a:pt x="601529" y="202721"/>
                </a:cubicBezTo>
                <a:cubicBezTo>
                  <a:pt x="609552" y="194698"/>
                  <a:pt x="613341" y="192036"/>
                  <a:pt x="618782" y="181155"/>
                </a:cubicBezTo>
                <a:cubicBezTo>
                  <a:pt x="620815" y="177088"/>
                  <a:pt x="621657" y="172528"/>
                  <a:pt x="623095" y="168215"/>
                </a:cubicBezTo>
                <a:cubicBezTo>
                  <a:pt x="621657" y="153838"/>
                  <a:pt x="620470" y="139433"/>
                  <a:pt x="618782" y="125083"/>
                </a:cubicBezTo>
                <a:cubicBezTo>
                  <a:pt x="616167" y="102850"/>
                  <a:pt x="617367" y="94924"/>
                  <a:pt x="605843" y="77638"/>
                </a:cubicBezTo>
                <a:cubicBezTo>
                  <a:pt x="599891" y="68711"/>
                  <a:pt x="592518" y="66978"/>
                  <a:pt x="584277" y="60385"/>
                </a:cubicBezTo>
                <a:cubicBezTo>
                  <a:pt x="581101" y="57844"/>
                  <a:pt x="579287" y="53577"/>
                  <a:pt x="575650" y="51758"/>
                </a:cubicBezTo>
                <a:cubicBezTo>
                  <a:pt x="567517" y="47692"/>
                  <a:pt x="549771" y="43132"/>
                  <a:pt x="549771" y="43132"/>
                </a:cubicBezTo>
                <a:cubicBezTo>
                  <a:pt x="534714" y="28075"/>
                  <a:pt x="545002" y="35791"/>
                  <a:pt x="515265" y="25879"/>
                </a:cubicBezTo>
                <a:lnTo>
                  <a:pt x="489386" y="17253"/>
                </a:lnTo>
                <a:cubicBezTo>
                  <a:pt x="485073" y="15815"/>
                  <a:pt x="480904" y="13831"/>
                  <a:pt x="476446" y="12939"/>
                </a:cubicBezTo>
                <a:cubicBezTo>
                  <a:pt x="469257" y="11501"/>
                  <a:pt x="462036" y="10216"/>
                  <a:pt x="454880" y="8626"/>
                </a:cubicBezTo>
                <a:cubicBezTo>
                  <a:pt x="449093" y="7340"/>
                  <a:pt x="443459" y="5373"/>
                  <a:pt x="437627" y="4313"/>
                </a:cubicBezTo>
                <a:cubicBezTo>
                  <a:pt x="427625" y="2494"/>
                  <a:pt x="417499" y="1438"/>
                  <a:pt x="407435" y="0"/>
                </a:cubicBezTo>
                <a:cubicBezTo>
                  <a:pt x="360627" y="1463"/>
                  <a:pt x="285681" y="151"/>
                  <a:pt x="230593" y="8626"/>
                </a:cubicBezTo>
                <a:cubicBezTo>
                  <a:pt x="224734" y="9527"/>
                  <a:pt x="219137" y="11697"/>
                  <a:pt x="213341" y="12939"/>
                </a:cubicBezTo>
                <a:cubicBezTo>
                  <a:pt x="199004" y="16011"/>
                  <a:pt x="184119" y="16930"/>
                  <a:pt x="170209" y="21566"/>
                </a:cubicBezTo>
                <a:cubicBezTo>
                  <a:pt x="133086" y="33939"/>
                  <a:pt x="153144" y="27988"/>
                  <a:pt x="109824" y="38819"/>
                </a:cubicBezTo>
                <a:cubicBezTo>
                  <a:pt x="104073" y="40257"/>
                  <a:pt x="98195" y="41257"/>
                  <a:pt x="92571" y="43132"/>
                </a:cubicBezTo>
                <a:lnTo>
                  <a:pt x="66692" y="51758"/>
                </a:lnTo>
                <a:cubicBezTo>
                  <a:pt x="63816" y="54634"/>
                  <a:pt x="61241" y="57844"/>
                  <a:pt x="58065" y="60385"/>
                </a:cubicBezTo>
                <a:cubicBezTo>
                  <a:pt x="54017" y="63623"/>
                  <a:pt x="48364" y="64963"/>
                  <a:pt x="45126" y="69011"/>
                </a:cubicBezTo>
                <a:cubicBezTo>
                  <a:pt x="42286" y="72561"/>
                  <a:pt x="42846" y="77884"/>
                  <a:pt x="40812" y="81951"/>
                </a:cubicBezTo>
                <a:lnTo>
                  <a:pt x="45126" y="9057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14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fbeelding 20">
            <a:extLst>
              <a:ext uri="{FF2B5EF4-FFF2-40B4-BE49-F238E27FC236}">
                <a16:creationId xmlns:a16="http://schemas.microsoft.com/office/drawing/2014/main" id="{F5FE79C4-CB5E-A54D-86FA-D0EF6964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52400"/>
            <a:ext cx="12039600" cy="784667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7EC8D2E5-5D31-C446-8377-C1541FC80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F2E9C394-C209-2441-84CD-799DF27F1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42B4F22F-1321-BC4C-AD26-96FAB9A7D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288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4864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3152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1440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9728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28016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2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30000" decel="7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30000" decel="7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30000" decel="7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30000" decel="7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accel="30000" decel="7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accel="70000" decel="3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8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8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accel="70000" decel="3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8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8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accel="70000" decel="3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8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8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accel="70000" decel="30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8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8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accel="7000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8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8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accel="70000" decel="3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8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8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accel="70000" decel="3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8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8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accel="70000" decel="3000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8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8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al 4">
            <a:extLst>
              <a:ext uri="{FF2B5EF4-FFF2-40B4-BE49-F238E27FC236}">
                <a16:creationId xmlns:a16="http://schemas.microsoft.com/office/drawing/2014/main" id="{006C2B12-3811-5D49-8689-40D8240C73B9}"/>
              </a:ext>
            </a:extLst>
          </p:cNvPr>
          <p:cNvSpPr/>
          <p:nvPr/>
        </p:nvSpPr>
        <p:spPr>
          <a:xfrm>
            <a:off x="2362200" y="457200"/>
            <a:ext cx="9753600" cy="6858000"/>
          </a:xfrm>
          <a:prstGeom prst="ellipse">
            <a:avLst/>
          </a:prstGeom>
          <a:solidFill>
            <a:srgbClr val="C9E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8ADF0F-F1CE-874E-91CC-C11D1F130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52400"/>
            <a:ext cx="12039600" cy="78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0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81E0F33-0513-684E-8EBA-670CA9190B77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146304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770743EC-B377-9C49-A7BA-A5BAAFA11EE8}"/>
              </a:ext>
            </a:extLst>
          </p:cNvPr>
          <p:cNvSpPr/>
          <p:nvPr/>
        </p:nvSpPr>
        <p:spPr>
          <a:xfrm>
            <a:off x="2473196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610153D-CDEB-924C-B3FD-B17C8599DB69}"/>
              </a:ext>
            </a:extLst>
          </p:cNvPr>
          <p:cNvSpPr/>
          <p:nvPr/>
        </p:nvSpPr>
        <p:spPr>
          <a:xfrm>
            <a:off x="2584196" y="3844800"/>
            <a:ext cx="540000" cy="540000"/>
          </a:xfrm>
          <a:prstGeom prst="ellipse">
            <a:avLst/>
          </a:prstGeom>
          <a:noFill/>
          <a:ln w="25400">
            <a:solidFill>
              <a:srgbClr val="009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74CF565-3C4A-5042-967F-153E1202C4D0}"/>
              </a:ext>
            </a:extLst>
          </p:cNvPr>
          <p:cNvSpPr/>
          <p:nvPr/>
        </p:nvSpPr>
        <p:spPr>
          <a:xfrm>
            <a:off x="2701796" y="3962400"/>
            <a:ext cx="304800" cy="3048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415757BA-3F79-554A-9530-11440C50AB90}"/>
              </a:ext>
            </a:extLst>
          </p:cNvPr>
          <p:cNvCxnSpPr>
            <a:stCxn id="10" idx="4"/>
          </p:cNvCxnSpPr>
          <p:nvPr/>
        </p:nvCxnSpPr>
        <p:spPr>
          <a:xfrm>
            <a:off x="2854196" y="4495800"/>
            <a:ext cx="0" cy="1080000"/>
          </a:xfrm>
          <a:prstGeom prst="line">
            <a:avLst/>
          </a:prstGeom>
          <a:ln w="635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2CCE6481-3E4E-F347-A5E9-05240BE07635}"/>
              </a:ext>
            </a:extLst>
          </p:cNvPr>
          <p:cNvSpPr/>
          <p:nvPr/>
        </p:nvSpPr>
        <p:spPr>
          <a:xfrm>
            <a:off x="2818196" y="5571717"/>
            <a:ext cx="72000" cy="720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A1FB5A0-4202-4847-A6F4-0F41C9B835E6}"/>
              </a:ext>
            </a:extLst>
          </p:cNvPr>
          <p:cNvSpPr txBox="1"/>
          <p:nvPr/>
        </p:nvSpPr>
        <p:spPr>
          <a:xfrm>
            <a:off x="2358896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009D90"/>
                </a:solidFill>
                <a:latin typeface="Bebas Neue" pitchFamily="2" charset="77"/>
              </a:rPr>
              <a:t>07:45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2AEC2664-6529-394F-9B7D-7ED19BF1284D}"/>
              </a:ext>
            </a:extLst>
          </p:cNvPr>
          <p:cNvCxnSpPr>
            <a:cxnSpLocks/>
          </p:cNvCxnSpPr>
          <p:nvPr/>
        </p:nvCxnSpPr>
        <p:spPr>
          <a:xfrm>
            <a:off x="2265932" y="6224621"/>
            <a:ext cx="2667000" cy="0"/>
          </a:xfrm>
          <a:prstGeom prst="line">
            <a:avLst/>
          </a:prstGeom>
          <a:ln w="2540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BB30438B-E115-E244-A7CE-8F3A567A5D86}"/>
              </a:ext>
            </a:extLst>
          </p:cNvPr>
          <p:cNvSpPr txBox="1"/>
          <p:nvPr/>
        </p:nvSpPr>
        <p:spPr>
          <a:xfrm>
            <a:off x="2343656" y="5851109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Brushing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teeth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Health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EB83B79-D4C3-0647-AE3D-E831CA7C8CD3}"/>
              </a:ext>
            </a:extLst>
          </p:cNvPr>
          <p:cNvSpPr/>
          <p:nvPr/>
        </p:nvSpPr>
        <p:spPr>
          <a:xfrm rot="10800000">
            <a:off x="528800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EFA18B4-C8DC-9E4E-8C30-0C13C7CD33F2}"/>
              </a:ext>
            </a:extLst>
          </p:cNvPr>
          <p:cNvSpPr/>
          <p:nvPr/>
        </p:nvSpPr>
        <p:spPr>
          <a:xfrm rot="10800000">
            <a:off x="5399008" y="3844800"/>
            <a:ext cx="540000" cy="540000"/>
          </a:xfrm>
          <a:prstGeom prst="ellipse">
            <a:avLst/>
          </a:prstGeom>
          <a:noFill/>
          <a:ln w="25400">
            <a:solidFill>
              <a:srgbClr val="E05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7DDDCB45-1423-CF46-BC8C-EA7F08E674CA}"/>
              </a:ext>
            </a:extLst>
          </p:cNvPr>
          <p:cNvSpPr/>
          <p:nvPr/>
        </p:nvSpPr>
        <p:spPr>
          <a:xfrm rot="10800000">
            <a:off x="5516608" y="3962400"/>
            <a:ext cx="304800" cy="3048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3E8B926-B439-6E40-9C35-651AD2B95266}"/>
              </a:ext>
            </a:extLst>
          </p:cNvPr>
          <p:cNvCxnSpPr>
            <a:cxnSpLocks/>
            <a:stCxn id="12" idx="4"/>
          </p:cNvCxnSpPr>
          <p:nvPr/>
        </p:nvCxnSpPr>
        <p:spPr>
          <a:xfrm rot="10800000">
            <a:off x="5669008" y="2653800"/>
            <a:ext cx="0" cy="1080000"/>
          </a:xfrm>
          <a:prstGeom prst="line">
            <a:avLst/>
          </a:prstGeom>
          <a:ln w="635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33B85447-B987-4646-A428-D303B6890D31}"/>
              </a:ext>
            </a:extLst>
          </p:cNvPr>
          <p:cNvSpPr/>
          <p:nvPr/>
        </p:nvSpPr>
        <p:spPr>
          <a:xfrm rot="10800000">
            <a:off x="5633008" y="2585883"/>
            <a:ext cx="72000" cy="720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0DEFF2-4488-5748-96CF-45EF8BA4DE48}"/>
              </a:ext>
            </a:extLst>
          </p:cNvPr>
          <p:cNvSpPr txBox="1"/>
          <p:nvPr/>
        </p:nvSpPr>
        <p:spPr>
          <a:xfrm>
            <a:off x="5173708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05B3F"/>
                </a:solidFill>
                <a:latin typeface="Bebas Neue" pitchFamily="2" charset="77"/>
              </a:rPr>
              <a:t>08:00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F5B15471-689C-4946-8D18-FC56C9135CF2}"/>
              </a:ext>
            </a:extLst>
          </p:cNvPr>
          <p:cNvCxnSpPr>
            <a:cxnSpLocks/>
          </p:cNvCxnSpPr>
          <p:nvPr/>
        </p:nvCxnSpPr>
        <p:spPr>
          <a:xfrm>
            <a:off x="4932932" y="2354712"/>
            <a:ext cx="2667000" cy="0"/>
          </a:xfrm>
          <a:prstGeom prst="line">
            <a:avLst/>
          </a:prstGeom>
          <a:ln w="2540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5E15204D-D0AF-A34C-964F-2E1B0E469E61}"/>
              </a:ext>
            </a:extLst>
          </p:cNvPr>
          <p:cNvSpPr txBox="1"/>
          <p:nvPr/>
        </p:nvSpPr>
        <p:spPr>
          <a:xfrm>
            <a:off x="5010656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Watching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TV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Happiness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F57C2AA7-A1F2-5B48-A94C-335EFE67BA5A}"/>
              </a:ext>
            </a:extLst>
          </p:cNvPr>
          <p:cNvSpPr/>
          <p:nvPr/>
        </p:nvSpPr>
        <p:spPr>
          <a:xfrm>
            <a:off x="823418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BA96C06-0771-8A4F-8546-BDC055B03CDF}"/>
              </a:ext>
            </a:extLst>
          </p:cNvPr>
          <p:cNvSpPr/>
          <p:nvPr/>
        </p:nvSpPr>
        <p:spPr>
          <a:xfrm>
            <a:off x="8345188" y="3844800"/>
            <a:ext cx="540000" cy="540000"/>
          </a:xfrm>
          <a:prstGeom prst="ellipse">
            <a:avLst/>
          </a:prstGeom>
          <a:noFill/>
          <a:ln w="25400">
            <a:solidFill>
              <a:srgbClr val="3A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A1967775-804B-F145-B2FA-A96CEE3C3C43}"/>
              </a:ext>
            </a:extLst>
          </p:cNvPr>
          <p:cNvSpPr/>
          <p:nvPr/>
        </p:nvSpPr>
        <p:spPr>
          <a:xfrm>
            <a:off x="8462788" y="3962400"/>
            <a:ext cx="304800" cy="3048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CF2BFD9-45EC-5C45-BECB-A4239225F290}"/>
              </a:ext>
            </a:extLst>
          </p:cNvPr>
          <p:cNvCxnSpPr>
            <a:stCxn id="40" idx="4"/>
          </p:cNvCxnSpPr>
          <p:nvPr/>
        </p:nvCxnSpPr>
        <p:spPr>
          <a:xfrm>
            <a:off x="8615188" y="4495800"/>
            <a:ext cx="0" cy="1080000"/>
          </a:xfrm>
          <a:prstGeom prst="line">
            <a:avLst/>
          </a:prstGeom>
          <a:ln w="635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al 43">
            <a:extLst>
              <a:ext uri="{FF2B5EF4-FFF2-40B4-BE49-F238E27FC236}">
                <a16:creationId xmlns:a16="http://schemas.microsoft.com/office/drawing/2014/main" id="{434E4DA3-E89F-7441-9BFE-FE97F99CFC64}"/>
              </a:ext>
            </a:extLst>
          </p:cNvPr>
          <p:cNvSpPr/>
          <p:nvPr/>
        </p:nvSpPr>
        <p:spPr>
          <a:xfrm>
            <a:off x="8579188" y="5571717"/>
            <a:ext cx="72000" cy="720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D17E5D4-B8A8-BD40-9158-35FF6B430817}"/>
              </a:ext>
            </a:extLst>
          </p:cNvPr>
          <p:cNvSpPr txBox="1"/>
          <p:nvPr/>
        </p:nvSpPr>
        <p:spPr>
          <a:xfrm>
            <a:off x="8119888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3A6D70"/>
                </a:solidFill>
                <a:latin typeface="Bebas Neue" pitchFamily="2" charset="77"/>
              </a:rPr>
              <a:t>8:15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D42D773B-E765-0B41-92A4-37C9BD70BBAF}"/>
              </a:ext>
            </a:extLst>
          </p:cNvPr>
          <p:cNvCxnSpPr>
            <a:cxnSpLocks/>
          </p:cNvCxnSpPr>
          <p:nvPr/>
        </p:nvCxnSpPr>
        <p:spPr>
          <a:xfrm>
            <a:off x="8026924" y="6224621"/>
            <a:ext cx="3290876" cy="0"/>
          </a:xfrm>
          <a:prstGeom prst="line">
            <a:avLst/>
          </a:prstGeom>
          <a:ln w="2540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9F6FF031-F2F6-0944-ABC8-531E9709EECF}"/>
              </a:ext>
            </a:extLst>
          </p:cNvPr>
          <p:cNvSpPr txBox="1"/>
          <p:nvPr/>
        </p:nvSpPr>
        <p:spPr>
          <a:xfrm>
            <a:off x="8104648" y="5851109"/>
            <a:ext cx="35191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Lock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doors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when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leaving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.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Safety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9C144AB7-1937-3F4E-B9D2-A1D3FFEB879B}"/>
              </a:ext>
            </a:extLst>
          </p:cNvPr>
          <p:cNvSpPr/>
          <p:nvPr/>
        </p:nvSpPr>
        <p:spPr>
          <a:xfrm rot="10800000">
            <a:off x="10972800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5F26F0F7-3C4B-D540-B717-FF0AF8162853}"/>
              </a:ext>
            </a:extLst>
          </p:cNvPr>
          <p:cNvSpPr/>
          <p:nvPr/>
        </p:nvSpPr>
        <p:spPr>
          <a:xfrm rot="10800000">
            <a:off x="11083800" y="3844800"/>
            <a:ext cx="540000" cy="540000"/>
          </a:xfrm>
          <a:prstGeom prst="ellipse">
            <a:avLst/>
          </a:prstGeom>
          <a:noFill/>
          <a:ln w="25400">
            <a:solidFill>
              <a:srgbClr val="EE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A2888A13-E39B-FF4C-81A7-3F8F91F302FF}"/>
              </a:ext>
            </a:extLst>
          </p:cNvPr>
          <p:cNvSpPr/>
          <p:nvPr/>
        </p:nvSpPr>
        <p:spPr>
          <a:xfrm rot="10800000">
            <a:off x="11201400" y="3962400"/>
            <a:ext cx="304800" cy="3048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1EC0FC9C-AB22-C840-8320-3F80594A9C8F}"/>
              </a:ext>
            </a:extLst>
          </p:cNvPr>
          <p:cNvCxnSpPr>
            <a:cxnSpLocks/>
            <a:stCxn id="48" idx="4"/>
          </p:cNvCxnSpPr>
          <p:nvPr/>
        </p:nvCxnSpPr>
        <p:spPr>
          <a:xfrm rot="10800000">
            <a:off x="11353800" y="2653800"/>
            <a:ext cx="0" cy="1080000"/>
          </a:xfrm>
          <a:prstGeom prst="line">
            <a:avLst/>
          </a:prstGeom>
          <a:ln w="635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al 51">
            <a:extLst>
              <a:ext uri="{FF2B5EF4-FFF2-40B4-BE49-F238E27FC236}">
                <a16:creationId xmlns:a16="http://schemas.microsoft.com/office/drawing/2014/main" id="{CFC9E6A4-9082-BB49-9A45-E02255DEDFA6}"/>
              </a:ext>
            </a:extLst>
          </p:cNvPr>
          <p:cNvSpPr/>
          <p:nvPr/>
        </p:nvSpPr>
        <p:spPr>
          <a:xfrm rot="10800000">
            <a:off x="11317800" y="2585883"/>
            <a:ext cx="72000" cy="720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CE0C2393-0D2B-B841-A070-753E5A6E797B}"/>
              </a:ext>
            </a:extLst>
          </p:cNvPr>
          <p:cNvSpPr txBox="1"/>
          <p:nvPr/>
        </p:nvSpPr>
        <p:spPr>
          <a:xfrm>
            <a:off x="10858500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E8F4D"/>
                </a:solidFill>
                <a:latin typeface="Bebas Neue" pitchFamily="2" charset="77"/>
              </a:rPr>
              <a:t>09:00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589C538-F398-6E44-A0A7-9D6AA6F7897B}"/>
              </a:ext>
            </a:extLst>
          </p:cNvPr>
          <p:cNvCxnSpPr>
            <a:cxnSpLocks/>
          </p:cNvCxnSpPr>
          <p:nvPr/>
        </p:nvCxnSpPr>
        <p:spPr>
          <a:xfrm>
            <a:off x="10617724" y="2354712"/>
            <a:ext cx="2667000" cy="0"/>
          </a:xfrm>
          <a:prstGeom prst="line">
            <a:avLst/>
          </a:prstGeom>
          <a:ln w="2540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D9961330-8911-6846-BBEF-702ACEB61500}"/>
              </a:ext>
            </a:extLst>
          </p:cNvPr>
          <p:cNvSpPr txBox="1"/>
          <p:nvPr/>
        </p:nvSpPr>
        <p:spPr>
          <a:xfrm>
            <a:off x="10695448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Do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work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Career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414964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37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1" animBg="1"/>
      <p:bldP spid="4" grpId="0"/>
      <p:bldP spid="12" grpId="0" animBg="1"/>
      <p:bldP spid="14" grpId="0" animBg="1"/>
      <p:bldP spid="17" grpId="0" animBg="1"/>
      <p:bldP spid="22" grpId="0" animBg="1"/>
      <p:bldP spid="23" grpId="0"/>
      <p:bldP spid="25" grpId="0"/>
      <p:bldP spid="40" grpId="0" animBg="1"/>
      <p:bldP spid="41" grpId="0" animBg="1"/>
      <p:bldP spid="42" grpId="0" animBg="1"/>
      <p:bldP spid="44" grpId="0" animBg="1"/>
      <p:bldP spid="47" grpId="0"/>
      <p:bldP spid="48" grpId="0" animBg="1"/>
      <p:bldP spid="49" grpId="0" animBg="1"/>
      <p:bldP spid="50" grpId="0" animBg="1"/>
      <p:bldP spid="52" grpId="0" animBg="1"/>
      <p:bldP spid="53" grpId="0"/>
      <p:bldP spid="5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41</Words>
  <Application>Microsoft Macintosh PowerPoint</Application>
  <PresentationFormat>Aangepast</PresentationFormat>
  <Paragraphs>12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2" baseType="lpstr">
      <vt:lpstr>Arial</vt:lpstr>
      <vt:lpstr>Bebas Neue</vt:lpstr>
      <vt:lpstr>Calibri</vt:lpstr>
      <vt:lpstr>Nexa Bold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Remy Kabel</cp:lastModifiedBy>
  <cp:revision>37</cp:revision>
  <dcterms:created xsi:type="dcterms:W3CDTF">2017-05-20T02:41:05Z</dcterms:created>
  <dcterms:modified xsi:type="dcterms:W3CDTF">2018-08-23T04:56:58Z</dcterms:modified>
</cp:coreProperties>
</file>